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1" r:id="rId4"/>
    <p:sldId id="272" r:id="rId5"/>
    <p:sldId id="276" r:id="rId6"/>
    <p:sldId id="273" r:id="rId7"/>
    <p:sldId id="274" r:id="rId8"/>
    <p:sldId id="275" r:id="rId9"/>
    <p:sldId id="27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196C-86FA-4A41-B54B-12B566220EE3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D2A1-318D-401D-87E7-17A6C6AF9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D2A1-318D-401D-87E7-17A6C6AF9C3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C9-7CEB-441A-A173-375A8729984A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76EC-1998-4E94-AA3D-25B7E3220EAE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AABD-0CF8-402C-B699-163B4CBDC64F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3375-984F-453A-85C3-F8446C08FF91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B76D-7752-42D8-A28F-F39140191476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FBDB-B330-4F0B-90BD-53B85D8BD69E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2A7C-A23A-425E-B265-335C5204DC24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8D7C-2C8D-4E05-A13E-F47E73DDDBCC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1EBF-3660-4C9D-928B-05B54A168539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6235-F51D-41F8-BC10-EDE0B173E2B8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1860-62DD-46CA-8B9E-E2ABB47D24AA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6787-3DA0-44CD-8873-57AE17DBF0EC}" type="datetime1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3748-ADBF-40E4-B412-3A01EB231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000" y="3595464"/>
            <a:ext cx="7772400" cy="1470025"/>
          </a:xfrm>
        </p:spPr>
        <p:txBody>
          <a:bodyPr/>
          <a:lstStyle/>
          <a:p>
            <a:r>
              <a:rPr lang="fr-FR" dirty="0" smtClean="0"/>
              <a:t>Le  réglage de l’APN!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8072" y="4797152"/>
            <a:ext cx="6400800" cy="648072"/>
          </a:xfrm>
        </p:spPr>
        <p:txBody>
          <a:bodyPr>
            <a:normAutofit/>
          </a:bodyPr>
          <a:lstStyle/>
          <a:p>
            <a:r>
              <a:rPr lang="fr-FR" dirty="0" smtClean="0"/>
              <a:t>Euh, c’est par quoi qu’on commence?</a:t>
            </a:r>
          </a:p>
        </p:txBody>
      </p:sp>
      <p:pic>
        <p:nvPicPr>
          <p:cNvPr id="4" name="Image 3" descr="Logo Décl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2600325" cy="159067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7" name="Image 6" descr="images-gratuites-sur-le-site-fotomelia-1560x16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2048"/>
            <a:ext cx="3452482" cy="36450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58772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RAPPEL IMPORTANT : LA PHOTO DOIT RESTER UN PLAISIR ET NE PAS DEVENIR UNE CONTRAINTE</a:t>
            </a:r>
          </a:p>
          <a:p>
            <a:pPr algn="ctr"/>
            <a:endParaRPr lang="fr-F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préalables…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Lire le mode d’emploi : on y trouve des tas de réponses…</a:t>
            </a:r>
          </a:p>
          <a:p>
            <a:r>
              <a:rPr lang="fr-FR" dirty="0" smtClean="0"/>
              <a:t>Batterie(s) chargée(s), carte vide,</a:t>
            </a:r>
          </a:p>
          <a:p>
            <a:r>
              <a:rPr lang="fr-FR" dirty="0" smtClean="0"/>
              <a:t>APN clean !!!!!!!!!!!!!!!!</a:t>
            </a:r>
          </a:p>
          <a:p>
            <a:r>
              <a:rPr lang="fr-FR" dirty="0" smtClean="0"/>
              <a:t>Couper la lampe d’aide à l’AF</a:t>
            </a:r>
          </a:p>
          <a:p>
            <a:r>
              <a:rPr lang="fr-FR" b="1" dirty="0" smtClean="0"/>
              <a:t>Flash</a:t>
            </a:r>
            <a:r>
              <a:rPr lang="fr-FR" dirty="0" smtClean="0"/>
              <a:t> </a:t>
            </a:r>
            <a:r>
              <a:rPr lang="fr-FR" dirty="0" smtClean="0"/>
              <a:t>sur auto?</a:t>
            </a:r>
            <a:endParaRPr lang="fr-FR" dirty="0" smtClean="0"/>
          </a:p>
          <a:p>
            <a:r>
              <a:rPr lang="fr-FR" b="1" dirty="0" smtClean="0"/>
              <a:t>WB</a:t>
            </a:r>
            <a:r>
              <a:rPr lang="fr-FR" dirty="0" smtClean="0"/>
              <a:t> sur </a:t>
            </a:r>
            <a:r>
              <a:rPr lang="fr-FR" dirty="0" smtClean="0"/>
              <a:t>auto!</a:t>
            </a:r>
            <a:endParaRPr lang="fr-FR" dirty="0" smtClean="0"/>
          </a:p>
          <a:p>
            <a:r>
              <a:rPr lang="fr-FR" dirty="0" smtClean="0"/>
              <a:t>Compensation d’exposition à </a:t>
            </a:r>
            <a:r>
              <a:rPr lang="fr-FR" dirty="0" smtClean="0"/>
              <a:t>0 </a:t>
            </a:r>
            <a:endParaRPr lang="fr-FR" dirty="0" smtClean="0"/>
          </a:p>
          <a:p>
            <a:r>
              <a:rPr lang="fr-FR" dirty="0" smtClean="0"/>
              <a:t>Film ou photo?</a:t>
            </a:r>
            <a:endParaRPr lang="fr-FR" dirty="0"/>
          </a:p>
        </p:txBody>
      </p:sp>
      <p:pic>
        <p:nvPicPr>
          <p:cNvPr id="4" name="Image 3" descr="230cdf5c02ff8f793202457e14824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348880"/>
            <a:ext cx="2426907" cy="240263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194" name="AutoShape 2" descr="La correction d'exposition - Apprendre la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omp-expos-no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941168"/>
            <a:ext cx="1493366" cy="100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aussi…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Quelles sont les limites de votre APN? – ISO ?</a:t>
            </a:r>
          </a:p>
          <a:p>
            <a:r>
              <a:rPr lang="fr-FR" dirty="0" smtClean="0"/>
              <a:t>Quelles sont VOS limites? – vitesse mini ?</a:t>
            </a:r>
          </a:p>
          <a:p>
            <a:r>
              <a:rPr lang="fr-FR" dirty="0" smtClean="0"/>
              <a:t>Qu’est ce que je veux faire de mes images?</a:t>
            </a:r>
          </a:p>
          <a:p>
            <a:r>
              <a:rPr lang="fr-FR" dirty="0" smtClean="0"/>
              <a:t>Rafale…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Alors, maintenant,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on peut se lancer…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 descr="e382f756c7d0515dc8e3ad91e27aeb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17032"/>
            <a:ext cx="2247900" cy="248602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stockphoto-1310060658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44824"/>
            <a:ext cx="3010248" cy="30102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YA TROP DE BOUTONS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7643192" cy="4525963"/>
          </a:xfrm>
        </p:spPr>
        <p:txBody>
          <a:bodyPr/>
          <a:lstStyle/>
          <a:p>
            <a:pPr>
              <a:buFont typeface="Wingdings"/>
              <a:buChar char="è"/>
            </a:pPr>
            <a:r>
              <a:rPr lang="fr-FR" dirty="0" smtClean="0"/>
              <a:t>Essayons de procéder avec méthode…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Réglages de base : </a:t>
            </a:r>
            <a:r>
              <a:rPr lang="fr-FR" dirty="0" err="1" smtClean="0"/>
              <a:t>qualité,mode</a:t>
            </a:r>
            <a:r>
              <a:rPr lang="fr-FR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Exposition,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err="1" smtClean="0"/>
              <a:t>Auto-focus</a:t>
            </a:r>
            <a:r>
              <a:rPr lang="fr-FR" dirty="0" smtClean="0"/>
              <a:t>,</a:t>
            </a:r>
          </a:p>
          <a:p>
            <a:pPr lvl="1">
              <a:buFont typeface="Wingdings"/>
              <a:buChar char="è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– des photos : pour quoi faire?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Post traitement : oui ou non?</a:t>
            </a:r>
          </a:p>
          <a:p>
            <a:pPr lvl="1"/>
            <a:r>
              <a:rPr lang="fr-FR" dirty="0" smtClean="0"/>
              <a:t>Oui </a:t>
            </a:r>
            <a:r>
              <a:rPr lang="fr-FR" dirty="0" smtClean="0">
                <a:sym typeface="Wingdings" pitchFamily="2" charset="2"/>
              </a:rPr>
              <a:t> Qualité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RAW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Je souhaite améliorer mes images sur l’ordinateur…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Non Qualité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JPEG</a:t>
            </a:r>
            <a:endParaRPr lang="fr-FR" dirty="0" smtClean="0">
              <a:sym typeface="Wingdings" pitchFamily="2" charset="2"/>
            </a:endParaRPr>
          </a:p>
          <a:p>
            <a:pPr lvl="2"/>
            <a:r>
              <a:rPr lang="fr-FR" dirty="0" smtClean="0">
                <a:sym typeface="Wingdings" pitchFamily="2" charset="2"/>
              </a:rPr>
              <a:t> Je ne souhaite pas traiter sur ordi (ou je ne sais pas faire)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Je veux utiliser mes images tout de suite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niveau de compression…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2 - De quel mode ai-je besoin?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Sport = </a:t>
            </a:r>
            <a:r>
              <a:rPr lang="fr-FR" b="1" dirty="0" smtClean="0"/>
              <a:t>S – Priorité à la vitesse</a:t>
            </a:r>
          </a:p>
          <a:p>
            <a:r>
              <a:rPr lang="fr-FR" dirty="0" smtClean="0"/>
              <a:t>Paysage = </a:t>
            </a:r>
            <a:r>
              <a:rPr lang="fr-FR" b="1" dirty="0" smtClean="0"/>
              <a:t>A – priorité à la profondeur de champ</a:t>
            </a:r>
          </a:p>
          <a:p>
            <a:r>
              <a:rPr lang="fr-FR" b="1" dirty="0" smtClean="0"/>
              <a:t>M</a:t>
            </a:r>
            <a:r>
              <a:rPr lang="fr-FR" dirty="0" smtClean="0"/>
              <a:t>anuel = cas particuliers (macro, nuit, pause…)</a:t>
            </a:r>
          </a:p>
          <a:p>
            <a:endParaRPr lang="fr-FR" dirty="0" smtClean="0"/>
          </a:p>
          <a:p>
            <a:r>
              <a:rPr lang="fr-FR" dirty="0" err="1" smtClean="0"/>
              <a:t>Pffff</a:t>
            </a:r>
            <a:r>
              <a:rPr lang="fr-FR" dirty="0" smtClean="0"/>
              <a:t> : je ne veux pas m’embêter… mode </a:t>
            </a:r>
            <a:r>
              <a:rPr lang="fr-FR" b="1" dirty="0" smtClean="0"/>
              <a:t>Scène</a:t>
            </a:r>
            <a:r>
              <a:rPr lang="fr-FR" dirty="0" smtClean="0"/>
              <a:t> ou </a:t>
            </a:r>
            <a:r>
              <a:rPr lang="fr-FR" b="1" dirty="0" smtClean="0"/>
              <a:t>Programme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– la mesure de l’exposition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Spot – sujet très contrasté – je veux faire la mesure sur le sujet que je veux isoler</a:t>
            </a:r>
          </a:p>
          <a:p>
            <a:r>
              <a:rPr lang="fr-FR" dirty="0" smtClean="0"/>
              <a:t>MAIS : attention au recadrage 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Image 4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552728" cy="2738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4 - Auto Focus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fr-FR" dirty="0" smtClean="0"/>
              <a:t>La mise au point est faite automatiquement !</a:t>
            </a:r>
          </a:p>
          <a:p>
            <a:r>
              <a:rPr lang="fr-FR" dirty="0" smtClean="0"/>
              <a:t>C’est génial !!!!...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…</a:t>
            </a:r>
            <a:r>
              <a:rPr lang="fr-FR" dirty="0" smtClean="0">
                <a:solidFill>
                  <a:srgbClr val="FF0000"/>
                </a:solidFill>
              </a:rPr>
              <a:t>si on sait sur quoi l’APN met au point 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Image 4" descr="24deb6bfa7c13d5234266d9d7c94c5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72816"/>
            <a:ext cx="3295016" cy="2169219"/>
          </a:xfrm>
          <a:prstGeom prst="rect">
            <a:avLst/>
          </a:prstGeom>
        </p:spPr>
      </p:pic>
      <p:pic>
        <p:nvPicPr>
          <p:cNvPr id="6" name="Image 5" descr="9340da100e3ec66a9567fbcc6cb49e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653136"/>
            <a:ext cx="1849606" cy="200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3748-ADBF-40E4-B412-3A01EB23171C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26" name="Picture 2" descr="K:\BRAME CERF 2021 09 30\BRAME web\_DSC1352_Dx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700314" cy="3134394"/>
          </a:xfrm>
          <a:prstGeom prst="rect">
            <a:avLst/>
          </a:prstGeom>
          <a:noFill/>
        </p:spPr>
      </p:pic>
      <p:pic>
        <p:nvPicPr>
          <p:cNvPr id="1027" name="Picture 3" descr="K:\BRAME CERF 2021 09 30\BRAME web\_DSC1356_Dx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616226" cy="461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295</Words>
  <Application>Microsoft Office PowerPoint</Application>
  <PresentationFormat>Affichage à l'écran 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  réglage de l’APN!</vt:lpstr>
      <vt:lpstr>Quelques préalables…</vt:lpstr>
      <vt:lpstr>Mais aussi…</vt:lpstr>
      <vt:lpstr>YA TROP DE BOUTONS !</vt:lpstr>
      <vt:lpstr>1 – des photos : pour quoi faire?</vt:lpstr>
      <vt:lpstr>2 - De quel mode ai-je besoin?</vt:lpstr>
      <vt:lpstr>3 – la mesure de l’exposition</vt:lpstr>
      <vt:lpstr>4 - Auto Focus</vt:lpstr>
      <vt:lpstr>Diapositive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 B. A. BA !</dc:title>
  <dc:creator>Jean</dc:creator>
  <cp:lastModifiedBy>Jean</cp:lastModifiedBy>
  <cp:revision>50</cp:revision>
  <dcterms:created xsi:type="dcterms:W3CDTF">2021-10-02T14:49:38Z</dcterms:created>
  <dcterms:modified xsi:type="dcterms:W3CDTF">2022-11-09T11:15:32Z</dcterms:modified>
</cp:coreProperties>
</file>